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DB484-B4C1-494D-AA7F-C3757DFDE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33E94A-9114-4D4A-99A3-748024562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1E248-8BAA-4A7A-AF02-0B1CD62DF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B03E-A20C-40C0-8E53-77112E36EB1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C2C2D-7D3D-46BC-8BC0-01667E1DC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F01E7-28A7-4ED0-BC25-71D3AB91F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29DA-44C2-43AD-8BCE-3653C32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31880-EC1A-402B-990C-6881BFCE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6762D-24BD-47FB-AC61-165C7319F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9CA63-F4B0-43A8-B7F2-E39770070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B03E-A20C-40C0-8E53-77112E36EB1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EE157-2C0A-4318-A277-3629CD21F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648AB-5802-4986-A926-1A136866B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29DA-44C2-43AD-8BCE-3653C32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9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087D7B-F2D3-4077-8F06-4197D14462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B51349-2842-4515-BBF1-4851B52F1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63BE7-54EC-46F9-8AFB-2BD1CDC0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B03E-A20C-40C0-8E53-77112E36EB1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1EBDA-EB61-420E-A368-0A629143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0449E-014B-42E7-870D-D330DC6A8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29DA-44C2-43AD-8BCE-3653C32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6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F2F3B-C482-4345-9D80-E3B63250D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C7B3E-8948-431B-810B-036784E76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A926B-627E-4BB0-A2AC-0A8DF4102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B03E-A20C-40C0-8E53-77112E36EB1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F8510-04E7-4A84-907C-68328313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F711F-729A-4217-A345-A557EB76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29DA-44C2-43AD-8BCE-3653C32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0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FAE35-F2E5-4C07-B292-FDA921DD0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743ED-F81C-4A60-BDBA-CABDFEF3C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979E3-CEEA-4B80-8DF9-C889D2393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B03E-A20C-40C0-8E53-77112E36EB1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CA117-EA42-4096-AFB2-991E5E76E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F4D77-F5BD-456D-887C-AFE0EFD18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29DA-44C2-43AD-8BCE-3653C32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7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CB69D-80BE-4C7A-99B7-6D7F45C93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B3B09-9E72-4AF1-A253-9510C1DE91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279A05-C0C8-4D6C-B93E-85BB7B717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9504B7-11F0-46EE-A7AF-84B03C943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B03E-A20C-40C0-8E53-77112E36EB1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BFFF-0B7D-41FE-B9C7-37C375713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ABA84-129B-4F47-A27A-2A90BC229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29DA-44C2-43AD-8BCE-3653C32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1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2AE48-7F73-423F-9AFF-6DFAAEE72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4D60C-97B8-49D3-949D-0F5D05CF1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7C4C4C-2FF9-46BF-B582-DDB71C665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553DD2-1E12-4995-B38D-8B100B7A0D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EF5B4-B7FA-4209-B79C-F22B77DCB8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312873-9AB1-4878-95DB-483908B12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B03E-A20C-40C0-8E53-77112E36EB1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FA581C-C95F-46BE-900F-B0AAA717D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7A75A4-588C-401A-86D3-975F5622F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29DA-44C2-43AD-8BCE-3653C32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5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79FE7-B1C4-4E94-A4EB-39F66ED77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3B7B1C-99C6-417E-91F7-E26798510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B03E-A20C-40C0-8E53-77112E36EB1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B531F-EA91-454D-933E-1E2BE88F0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932F6-7710-48ED-93F2-1F1AEC304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29DA-44C2-43AD-8BCE-3653C32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5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9C30A8-E756-4076-9C52-426FE5C1A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B03E-A20C-40C0-8E53-77112E36EB1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BFC471-9598-4CB3-82FD-51A5C7298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ECB515-1D33-4368-9B6E-570F32402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29DA-44C2-43AD-8BCE-3653C32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8EC69-EA18-4B55-A322-EF074C34E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860EA-A6D8-4314-9459-8C0A639FF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1A961-FC13-465F-9E1D-588BCB94E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87134-D73E-4B9C-8879-C60DFFE46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B03E-A20C-40C0-8E53-77112E36EB1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B5E41-8FAE-4336-B20A-A205992C0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A25F8-FFCC-4D14-9129-FB1D35393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29DA-44C2-43AD-8BCE-3653C32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4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82932-DEC1-4384-87D1-AA300E619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7BCE03-1CB1-4E89-8106-A10E3985C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70262E-3736-4A66-AB08-0488B2CC2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133D8-F134-47CD-AF94-ED998E36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B03E-A20C-40C0-8E53-77112E36EB1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E1379-EF91-4AA9-B1CD-BF4501AEE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1851B-1EFC-4B63-9314-86F274209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29DA-44C2-43AD-8BCE-3653C32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0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C3C157-316D-47E4-B1FC-E61D30953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DC115D-F353-44B7-9AC6-9EAFB0316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163B7-D2A6-4E69-984C-28032291D9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4B03E-A20C-40C0-8E53-77112E36EB1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5640C-0084-40C2-90AB-30593E58A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3C005-17E6-42D4-A21C-99AAF75046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629DA-44C2-43AD-8BCE-3653C32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8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E76FF17-A811-4391-9642-0187C58B15C8}"/>
              </a:ext>
            </a:extLst>
          </p:cNvPr>
          <p:cNvSpPr txBox="1"/>
          <p:nvPr/>
        </p:nvSpPr>
        <p:spPr>
          <a:xfrm>
            <a:off x="26638" y="5839749"/>
            <a:ext cx="9570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      </a:t>
            </a:r>
            <a:r>
              <a:rPr lang="en-US" b="1" u="sng" dirty="0"/>
              <a:t> Aug 3-5:</a:t>
            </a:r>
            <a:r>
              <a:rPr lang="en-US" b="1" dirty="0"/>
              <a:t> 	      Campout and Hands Across the Border with NV!,  </a:t>
            </a:r>
          </a:p>
          <a:p>
            <a:r>
              <a:rPr lang="en-US" b="1" dirty="0"/>
              <a:t>		       </a:t>
            </a:r>
            <a:r>
              <a:rPr lang="en-US" dirty="0"/>
              <a:t>Somewhere in the Mountains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F5B635-C51E-4768-AC1F-D073ED3121BE}"/>
              </a:ext>
            </a:extLst>
          </p:cNvPr>
          <p:cNvSpPr txBox="1"/>
          <p:nvPr/>
        </p:nvSpPr>
        <p:spPr>
          <a:xfrm>
            <a:off x="244139" y="5140062"/>
            <a:ext cx="9743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May 31-June 4:</a:t>
            </a:r>
            <a:r>
              <a:rPr lang="en-US" b="1" dirty="0"/>
              <a:t> 	  Grand Chapter Trip to St Louis!,  </a:t>
            </a:r>
            <a:r>
              <a:rPr lang="en-US" dirty="0" err="1"/>
              <a:t>StL</a:t>
            </a:r>
            <a:r>
              <a:rPr lang="en-US" dirty="0"/>
              <a:t> Cardinals at Busch Stadium (maybe twice!), 		  Visit New Hope Chapter ### (Chapter of the WGMs mom &amp; grandma) and more!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36FB014-F309-482D-851F-765054697F32}"/>
              </a:ext>
            </a:extLst>
          </p:cNvPr>
          <p:cNvGrpSpPr/>
          <p:nvPr/>
        </p:nvGrpSpPr>
        <p:grpSpPr>
          <a:xfrm>
            <a:off x="372864" y="763667"/>
            <a:ext cx="10830758" cy="6051455"/>
            <a:chOff x="736841" y="532847"/>
            <a:chExt cx="10830758" cy="605145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4083163-9A49-489D-906F-7FE95C9F9082}"/>
                </a:ext>
              </a:extLst>
            </p:cNvPr>
            <p:cNvGrpSpPr/>
            <p:nvPr/>
          </p:nvGrpSpPr>
          <p:grpSpPr>
            <a:xfrm>
              <a:off x="772352" y="532847"/>
              <a:ext cx="10795247" cy="1139794"/>
              <a:chOff x="772352" y="532847"/>
              <a:chExt cx="10795247" cy="1139794"/>
            </a:xfrm>
          </p:grpSpPr>
          <p:pic>
            <p:nvPicPr>
              <p:cNvPr id="8" name="Picture 2" descr="Image result for snoopy football clipart">
                <a:extLst>
                  <a:ext uri="{FF2B5EF4-FFF2-40B4-BE49-F238E27FC236}">
                    <a16:creationId xmlns:a16="http://schemas.microsoft.com/office/drawing/2014/main" id="{424B776D-005D-4133-B9D4-8137002DCDD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100" t="5608" r="18467" b="16098"/>
              <a:stretch/>
            </p:blipFill>
            <p:spPr bwMode="auto">
              <a:xfrm>
                <a:off x="954344" y="725748"/>
                <a:ext cx="803435" cy="94689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C968A7-D61D-4F61-BF67-A24F683709DC}"/>
                  </a:ext>
                </a:extLst>
              </p:cNvPr>
              <p:cNvSpPr txBox="1"/>
              <p:nvPr/>
            </p:nvSpPr>
            <p:spPr>
              <a:xfrm>
                <a:off x="772352" y="532847"/>
                <a:ext cx="1079524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/>
                  <a:t>Sat. Jan 20</a:t>
                </a:r>
                <a:r>
                  <a:rPr lang="en-US" b="1" dirty="0"/>
                  <a:t>  	East West Shrine Football  Party</a:t>
                </a:r>
                <a:r>
                  <a:rPr lang="en-US" dirty="0"/>
                  <a:t>, Union Grill, Ogden Pregame Party begins at 12:00p,       </a:t>
                </a:r>
              </a:p>
              <a:p>
                <a:r>
                  <a:rPr lang="en-US" dirty="0"/>
                  <a:t>                     	Kick-Off at 1:00p, Food, Drink &amp; Games during the Game!!</a:t>
                </a:r>
              </a:p>
              <a:p>
                <a:r>
                  <a:rPr lang="en-US" dirty="0"/>
                  <a:t>                    	 Benefitting:  Un-LIMB-</a:t>
                </a:r>
                <a:r>
                  <a:rPr lang="en-US" dirty="0" err="1"/>
                  <a:t>ited</a:t>
                </a:r>
                <a:r>
                  <a:rPr lang="en-US" dirty="0"/>
                  <a:t> Summer &amp; Winter Camps for Teen Amputees, SL Shriners Hospital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F6711D3-EE9B-49DB-AF86-BDF0FA8952CA}"/>
                </a:ext>
              </a:extLst>
            </p:cNvPr>
            <p:cNvGrpSpPr/>
            <p:nvPr/>
          </p:nvGrpSpPr>
          <p:grpSpPr>
            <a:xfrm>
              <a:off x="736841" y="1640661"/>
              <a:ext cx="9223899" cy="1177821"/>
              <a:chOff x="534761" y="1726605"/>
              <a:chExt cx="9223899" cy="1177821"/>
            </a:xfrm>
          </p:grpSpPr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2761112-FE75-4C23-A8EE-3EA87AFAD925}"/>
                  </a:ext>
                </a:extLst>
              </p:cNvPr>
              <p:cNvSpPr txBox="1"/>
              <p:nvPr/>
            </p:nvSpPr>
            <p:spPr>
              <a:xfrm>
                <a:off x="534761" y="1726605"/>
                <a:ext cx="922389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/>
                  <a:t>Apr 21 Sat:</a:t>
                </a:r>
                <a:r>
                  <a:rPr lang="en-US" dirty="0"/>
                  <a:t> 	 </a:t>
                </a:r>
                <a:r>
                  <a:rPr lang="en-US" b="1" dirty="0"/>
                  <a:t>Beaver Splash!, </a:t>
                </a:r>
                <a:r>
                  <a:rPr lang="en-US" dirty="0"/>
                  <a:t>Ogden Masonic Temple Back Yard, More information as it 		 becomes available, Event begins at 12:00</a:t>
                </a:r>
              </a:p>
              <a:p>
                <a:r>
                  <a:rPr lang="en-US" dirty="0"/>
                  <a:t>	                  Benefitting: Northern Utah Wildlife Rehabilitation Center, Ogden, Utah</a:t>
                </a:r>
              </a:p>
            </p:txBody>
          </p:sp>
          <p:pic>
            <p:nvPicPr>
              <p:cNvPr id="1028" name="Picture 4" descr="Image result for beaver">
                <a:extLst>
                  <a:ext uri="{FF2B5EF4-FFF2-40B4-BE49-F238E27FC236}">
                    <a16:creationId xmlns:a16="http://schemas.microsoft.com/office/drawing/2014/main" id="{74492B93-E445-400C-B076-FA49D2CB236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6729" y="2123179"/>
                <a:ext cx="781247" cy="78124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CAE49709-EFCA-4548-AFAE-F9F9424E4F0F}"/>
                </a:ext>
              </a:extLst>
            </p:cNvPr>
            <p:cNvGrpSpPr/>
            <p:nvPr/>
          </p:nvGrpSpPr>
          <p:grpSpPr>
            <a:xfrm>
              <a:off x="772352" y="2728783"/>
              <a:ext cx="9223899" cy="1200329"/>
              <a:chOff x="772355" y="2790544"/>
              <a:chExt cx="9223899" cy="1200329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ADD4C33-510E-4F48-B086-405A346119D3}"/>
                  </a:ext>
                </a:extLst>
              </p:cNvPr>
              <p:cNvSpPr txBox="1"/>
              <p:nvPr/>
            </p:nvSpPr>
            <p:spPr>
              <a:xfrm>
                <a:off x="772355" y="2790544"/>
                <a:ext cx="922389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/>
                  <a:t>May 5 Sat:</a:t>
                </a:r>
                <a:r>
                  <a:rPr lang="en-US" b="1" dirty="0"/>
                  <a:t>  	Third Annual Run for the Roses!, </a:t>
                </a:r>
                <a:r>
                  <a:rPr lang="en-US" dirty="0"/>
                  <a:t>Green River, </a:t>
                </a:r>
                <a:r>
                  <a:rPr lang="en-US" dirty="0" err="1"/>
                  <a:t>Ut</a:t>
                </a:r>
                <a:r>
                  <a:rPr lang="en-US" dirty="0"/>
                  <a:t>, More information as it 		becomes </a:t>
                </a:r>
              </a:p>
              <a:p>
                <a:r>
                  <a:rPr lang="en-US" dirty="0"/>
                  <a:t>	    	available, Event begins at 1:00p after Bethany’s GV</a:t>
                </a:r>
              </a:p>
              <a:p>
                <a:r>
                  <a:rPr lang="en-US" dirty="0"/>
                  <a:t>	    	Benefitting: The Charities of the WGM &amp; WGP</a:t>
                </a:r>
              </a:p>
            </p:txBody>
          </p:sp>
          <p:pic>
            <p:nvPicPr>
              <p:cNvPr id="1030" name="Picture 6" descr="Image result for run for the roses">
                <a:extLst>
                  <a:ext uri="{FF2B5EF4-FFF2-40B4-BE49-F238E27FC236}">
                    <a16:creationId xmlns:a16="http://schemas.microsoft.com/office/drawing/2014/main" id="{34334151-2C5F-4819-83FB-575E3FABB0A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3650" y="3176202"/>
                <a:ext cx="943007" cy="59055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90FA5E15-D583-4CFE-8D78-C257292359FF}"/>
                </a:ext>
              </a:extLst>
            </p:cNvPr>
            <p:cNvGrpSpPr/>
            <p:nvPr/>
          </p:nvGrpSpPr>
          <p:grpSpPr>
            <a:xfrm>
              <a:off x="745720" y="3677603"/>
              <a:ext cx="9223899" cy="1200329"/>
              <a:chOff x="745720" y="3677603"/>
              <a:chExt cx="9223899" cy="1200329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E592F3D-06C3-4FD0-946B-4D327E496BE7}"/>
                  </a:ext>
                </a:extLst>
              </p:cNvPr>
              <p:cNvSpPr txBox="1"/>
              <p:nvPr/>
            </p:nvSpPr>
            <p:spPr>
              <a:xfrm>
                <a:off x="745720" y="3677603"/>
                <a:ext cx="922389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/>
                  <a:t>May 19 Sat:</a:t>
                </a:r>
                <a:r>
                  <a:rPr lang="en-US" b="1" dirty="0"/>
                  <a:t>  	</a:t>
                </a:r>
              </a:p>
              <a:p>
                <a:r>
                  <a:rPr lang="en-US" b="1" dirty="0"/>
                  <a:t>		Knock MS Out of the Park!, </a:t>
                </a:r>
                <a:r>
                  <a:rPr lang="en-US" dirty="0"/>
                  <a:t>Ogden, </a:t>
                </a:r>
                <a:r>
                  <a:rPr lang="en-US" dirty="0" err="1"/>
                  <a:t>Ut</a:t>
                </a:r>
                <a:r>
                  <a:rPr lang="en-US" dirty="0"/>
                  <a:t>, More information as it becomes </a:t>
                </a:r>
              </a:p>
              <a:p>
                <a:r>
                  <a:rPr lang="en-US" dirty="0"/>
                  <a:t>	    	available, Event begins TBD</a:t>
                </a:r>
              </a:p>
              <a:p>
                <a:r>
                  <a:rPr lang="en-US" dirty="0"/>
                  <a:t>	    	Benefitting: The Utah Chapter of the National MS Society</a:t>
                </a:r>
              </a:p>
            </p:txBody>
          </p:sp>
          <p:pic>
            <p:nvPicPr>
              <p:cNvPr id="1036" name="Picture 12" descr="Image result for baseball">
                <a:extLst>
                  <a:ext uri="{FF2B5EF4-FFF2-40B4-BE49-F238E27FC236}">
                    <a16:creationId xmlns:a16="http://schemas.microsoft.com/office/drawing/2014/main" id="{FB16EAC7-06BB-4991-A041-4FB41477F71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3320" y="4032525"/>
                <a:ext cx="907730" cy="58615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44" name="Picture 20" descr="Image result for snoopy campout">
              <a:extLst>
                <a:ext uri="{FF2B5EF4-FFF2-40B4-BE49-F238E27FC236}">
                  <a16:creationId xmlns:a16="http://schemas.microsoft.com/office/drawing/2014/main" id="{09F2EDAB-F289-40D3-94F2-51501A0203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6686" y="5978261"/>
              <a:ext cx="808055" cy="6060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A31EFE1B-B12D-4BC6-A233-94FB327C9338}"/>
              </a:ext>
            </a:extLst>
          </p:cNvPr>
          <p:cNvSpPr txBox="1"/>
          <p:nvPr/>
        </p:nvSpPr>
        <p:spPr>
          <a:xfrm>
            <a:off x="1970842" y="96580"/>
            <a:ext cx="8729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/>
              <a:t>Grand Chapter Events at a Glance</a:t>
            </a:r>
            <a:r>
              <a:rPr lang="en-US" sz="3600" dirty="0"/>
              <a:t>		</a:t>
            </a:r>
            <a:r>
              <a:rPr lang="en-US" sz="1100" b="1" dirty="0"/>
              <a:t>(As of 1 Nov 17)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1122065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Tammie Chance</dc:creator>
  <cp:lastModifiedBy>Tammie Chance</cp:lastModifiedBy>
  <cp:revision>14</cp:revision>
  <cp:lastPrinted>2017-11-02T18:04:19Z</cp:lastPrinted>
  <dcterms:created xsi:type="dcterms:W3CDTF">2017-11-02T02:43:31Z</dcterms:created>
  <dcterms:modified xsi:type="dcterms:W3CDTF">2017-11-02T18:04:22Z</dcterms:modified>
</cp:coreProperties>
</file>